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63570D-C0B1-44A1-90CF-A6D25201723E}" type="doc">
      <dgm:prSet loTypeId="urn:microsoft.com/office/officeart/2008/layout/AlternatingHexagons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D3CA70-EFFE-4C23-9018-FFFDC1805496}">
      <dgm:prSet phldrT="[Text]"/>
      <dgm:spPr/>
      <dgm:t>
        <a:bodyPr/>
        <a:lstStyle/>
        <a:p>
          <a:r>
            <a:rPr lang="en-US" dirty="0" smtClean="0"/>
            <a:t>Scrum Master &amp; Program Manger</a:t>
          </a:r>
          <a:endParaRPr lang="en-US" dirty="0"/>
        </a:p>
      </dgm:t>
    </dgm:pt>
    <dgm:pt modelId="{3664906A-9E01-4751-9F54-2F7F6D2E36E5}" type="parTrans" cxnId="{E9A9AA5A-F505-42B5-9B71-5E6CD0D008A7}">
      <dgm:prSet/>
      <dgm:spPr/>
      <dgm:t>
        <a:bodyPr/>
        <a:lstStyle/>
        <a:p>
          <a:endParaRPr lang="en-US"/>
        </a:p>
      </dgm:t>
    </dgm:pt>
    <dgm:pt modelId="{D342C2C3-5890-48AB-A132-A0BB16891FC8}" type="sibTrans" cxnId="{E9A9AA5A-F505-42B5-9B71-5E6CD0D008A7}">
      <dgm:prSet/>
      <dgm:spPr/>
      <dgm:t>
        <a:bodyPr/>
        <a:lstStyle/>
        <a:p>
          <a:endParaRPr lang="en-US"/>
        </a:p>
      </dgm:t>
    </dgm:pt>
    <dgm:pt modelId="{0DB32926-6400-417D-B750-21448448E315}">
      <dgm:prSet phldrT="[Text]"/>
      <dgm:spPr/>
      <dgm:t>
        <a:bodyPr/>
        <a:lstStyle/>
        <a:p>
          <a:r>
            <a:rPr lang="en-US" dirty="0" smtClean="0"/>
            <a:t>Book Publisher</a:t>
          </a:r>
          <a:endParaRPr lang="en-US" dirty="0"/>
        </a:p>
      </dgm:t>
    </dgm:pt>
    <dgm:pt modelId="{C86BC4F1-3CC5-499D-82D4-CF2FE005989F}" type="parTrans" cxnId="{AEE25065-6719-4ED2-9581-82F059F1FAE0}">
      <dgm:prSet/>
      <dgm:spPr/>
      <dgm:t>
        <a:bodyPr/>
        <a:lstStyle/>
        <a:p>
          <a:endParaRPr lang="en-US"/>
        </a:p>
      </dgm:t>
    </dgm:pt>
    <dgm:pt modelId="{337F8F44-5EF0-40C0-9CD0-8A328595AD2A}" type="sibTrans" cxnId="{AEE25065-6719-4ED2-9581-82F059F1FAE0}">
      <dgm:prSet/>
      <dgm:spPr/>
      <dgm:t>
        <a:bodyPr/>
        <a:lstStyle/>
        <a:p>
          <a:endParaRPr lang="en-US"/>
        </a:p>
      </dgm:t>
    </dgm:pt>
    <dgm:pt modelId="{787E444F-963C-4112-9931-B8DDDEF426D7}">
      <dgm:prSet phldrT="[Text]"/>
      <dgm:spPr/>
      <dgm:t>
        <a:bodyPr/>
        <a:lstStyle/>
        <a:p>
          <a:r>
            <a:rPr lang="en-US" dirty="0" err="1" smtClean="0"/>
            <a:t>jsGFwk</a:t>
          </a:r>
          <a:endParaRPr lang="en-US" dirty="0"/>
        </a:p>
      </dgm:t>
    </dgm:pt>
    <dgm:pt modelId="{8D0EEB38-5C5A-4182-9CC6-94DAD8501D1C}" type="parTrans" cxnId="{A00F1475-1AA5-4BC7-8E9F-8B980ADB5ED7}">
      <dgm:prSet/>
      <dgm:spPr/>
      <dgm:t>
        <a:bodyPr/>
        <a:lstStyle/>
        <a:p>
          <a:endParaRPr lang="en-US"/>
        </a:p>
      </dgm:t>
    </dgm:pt>
    <dgm:pt modelId="{FBBB0A10-C54A-4628-929A-791B0D844148}" type="sibTrans" cxnId="{A00F1475-1AA5-4BC7-8E9F-8B980ADB5ED7}">
      <dgm:prSet/>
      <dgm:spPr/>
      <dgm:t>
        <a:bodyPr/>
        <a:lstStyle/>
        <a:p>
          <a:endParaRPr lang="en-US"/>
        </a:p>
      </dgm:t>
    </dgm:pt>
    <dgm:pt modelId="{3D7EB33A-6894-400A-8AF6-EBDB2A0F587B}">
      <dgm:prSet phldrT="[Text]"/>
      <dgm:spPr/>
      <dgm:t>
        <a:bodyPr/>
        <a:lstStyle/>
        <a:p>
          <a:r>
            <a:rPr lang="en-US" dirty="0" smtClean="0"/>
            <a:t>Open source framework for game development</a:t>
          </a:r>
          <a:endParaRPr lang="en-US" dirty="0"/>
        </a:p>
      </dgm:t>
    </dgm:pt>
    <dgm:pt modelId="{72969BCA-FDFB-4E86-B7D5-F27745F0871D}" type="parTrans" cxnId="{56D29397-D314-4E02-A382-8B8ED4273341}">
      <dgm:prSet/>
      <dgm:spPr/>
      <dgm:t>
        <a:bodyPr/>
        <a:lstStyle/>
        <a:p>
          <a:endParaRPr lang="en-US"/>
        </a:p>
      </dgm:t>
    </dgm:pt>
    <dgm:pt modelId="{12E77CAB-BAE2-44A0-9463-6D4BB8D0AD15}" type="sibTrans" cxnId="{56D29397-D314-4E02-A382-8B8ED4273341}">
      <dgm:prSet/>
      <dgm:spPr/>
      <dgm:t>
        <a:bodyPr/>
        <a:lstStyle/>
        <a:p>
          <a:endParaRPr lang="en-US"/>
        </a:p>
      </dgm:t>
    </dgm:pt>
    <dgm:pt modelId="{39A4F2DF-7D70-4D5A-910C-4A22EAA8C55B}">
      <dgm:prSet phldrT="[Text]" phldr="1"/>
      <dgm:spPr/>
      <dgm:t>
        <a:bodyPr/>
        <a:lstStyle/>
        <a:p>
          <a:endParaRPr lang="en-US" dirty="0"/>
        </a:p>
      </dgm:t>
    </dgm:pt>
    <dgm:pt modelId="{1A7F7FC2-49EE-419E-A839-7E2CFCD5A964}" type="sibTrans" cxnId="{16DD5929-35CC-4969-8AD4-FBEC038FDD86}">
      <dgm:prSet/>
      <dgm:spPr/>
      <dgm:t>
        <a:bodyPr/>
        <a:lstStyle/>
        <a:p>
          <a:endParaRPr lang="en-US" dirty="0"/>
        </a:p>
      </dgm:t>
    </dgm:pt>
    <dgm:pt modelId="{557ECF89-7EFD-4EE4-A9AD-1F3111477FC8}" type="parTrans" cxnId="{16DD5929-35CC-4969-8AD4-FBEC038FDD86}">
      <dgm:prSet/>
      <dgm:spPr/>
      <dgm:t>
        <a:bodyPr/>
        <a:lstStyle/>
        <a:p>
          <a:endParaRPr lang="en-US"/>
        </a:p>
      </dgm:t>
    </dgm:pt>
    <dgm:pt modelId="{52991C15-1214-492D-8F5F-2C568004C987}">
      <dgm:prSet phldrT="[Text]"/>
      <dgm:spPr/>
      <dgm:t>
        <a:bodyPr/>
        <a:lstStyle/>
        <a:p>
          <a:endParaRPr lang="en-US" dirty="0"/>
        </a:p>
      </dgm:t>
    </dgm:pt>
    <dgm:pt modelId="{88E5B9CF-EE66-4DB0-98CF-4F0593D3DE35}" type="sibTrans" cxnId="{79821563-CAA8-4341-9728-8C31E821A398}">
      <dgm:prSet/>
      <dgm:spPr/>
      <dgm:t>
        <a:bodyPr/>
        <a:lstStyle/>
        <a:p>
          <a:endParaRPr lang="en-US"/>
        </a:p>
      </dgm:t>
    </dgm:pt>
    <dgm:pt modelId="{5C264DEA-C790-4D2F-B5C9-82712D03DB88}" type="parTrans" cxnId="{79821563-CAA8-4341-9728-8C31E821A398}">
      <dgm:prSet/>
      <dgm:spPr/>
      <dgm:t>
        <a:bodyPr/>
        <a:lstStyle/>
        <a:p>
          <a:endParaRPr lang="en-US"/>
        </a:p>
      </dgm:t>
    </dgm:pt>
    <dgm:pt modelId="{1FA2FD7F-4255-4C4F-B7E5-EEAF9C7A1A42}">
      <dgm:prSet phldrT="[Text]"/>
      <dgm:spPr/>
      <dgm:t>
        <a:bodyPr/>
        <a:lstStyle/>
        <a:p>
          <a:endParaRPr lang="en-US" dirty="0"/>
        </a:p>
      </dgm:t>
    </dgm:pt>
    <dgm:pt modelId="{D3289AB7-7971-433C-9C05-C90B7153F3B7}" type="parTrans" cxnId="{AB58CB0C-66E9-4BA5-9DF1-33FE1C2CE1E3}">
      <dgm:prSet/>
      <dgm:spPr/>
      <dgm:t>
        <a:bodyPr/>
        <a:lstStyle/>
        <a:p>
          <a:endParaRPr lang="en-US"/>
        </a:p>
      </dgm:t>
    </dgm:pt>
    <dgm:pt modelId="{08742CF9-B8D7-44BA-BD6C-43BC8BC7843E}" type="sibTrans" cxnId="{AB58CB0C-66E9-4BA5-9DF1-33FE1C2CE1E3}">
      <dgm:prSet/>
      <dgm:spPr/>
      <dgm:t>
        <a:bodyPr/>
        <a:lstStyle/>
        <a:p>
          <a:endParaRPr lang="en-US"/>
        </a:p>
      </dgm:t>
    </dgm:pt>
    <dgm:pt modelId="{7A9737DF-1A6E-41F6-A70B-343F28C3B55C}" type="pres">
      <dgm:prSet presAssocID="{C563570D-C0B1-44A1-90CF-A6D25201723E}" presName="Name0" presStyleCnt="0">
        <dgm:presLayoutVars>
          <dgm:chMax/>
          <dgm:chPref/>
          <dgm:dir/>
          <dgm:animLvl val="lvl"/>
        </dgm:presLayoutVars>
      </dgm:prSet>
      <dgm:spPr/>
    </dgm:pt>
    <dgm:pt modelId="{0D44D4D8-8F82-49BD-BF73-DCE6151D1968}" type="pres">
      <dgm:prSet presAssocID="{39A4F2DF-7D70-4D5A-910C-4A22EAA8C55B}" presName="composite" presStyleCnt="0"/>
      <dgm:spPr/>
    </dgm:pt>
    <dgm:pt modelId="{93600E5B-F213-4C41-BAC7-F92B0B3D91D2}" type="pres">
      <dgm:prSet presAssocID="{39A4F2DF-7D70-4D5A-910C-4A22EAA8C55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F2D67E-89C8-4AE0-81C4-AAFE3CF0352E}" type="pres">
      <dgm:prSet presAssocID="{39A4F2DF-7D70-4D5A-910C-4A22EAA8C55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7CCD104-DE7A-46A7-B310-9D496BA44EBD}" type="pres">
      <dgm:prSet presAssocID="{39A4F2DF-7D70-4D5A-910C-4A22EAA8C55B}" presName="BalanceSpacing" presStyleCnt="0"/>
      <dgm:spPr/>
    </dgm:pt>
    <dgm:pt modelId="{FE83F412-9EBB-421A-A08B-E95CE2CD2C8B}" type="pres">
      <dgm:prSet presAssocID="{39A4F2DF-7D70-4D5A-910C-4A22EAA8C55B}" presName="BalanceSpacing1" presStyleCnt="0"/>
      <dgm:spPr/>
    </dgm:pt>
    <dgm:pt modelId="{F42F819B-7D1C-44FF-90CF-E4C41EFB54DF}" type="pres">
      <dgm:prSet presAssocID="{1A7F7FC2-49EE-419E-A839-7E2CFCD5A964}" presName="Accent1Text" presStyleLbl="node1" presStyleIdx="1" presStyleCnt="6"/>
      <dgm:spPr/>
    </dgm:pt>
    <dgm:pt modelId="{853E67F2-64DD-41A1-A850-2692F8C2629B}" type="pres">
      <dgm:prSet presAssocID="{1A7F7FC2-49EE-419E-A839-7E2CFCD5A964}" presName="spaceBetweenRectangles" presStyleCnt="0"/>
      <dgm:spPr/>
    </dgm:pt>
    <dgm:pt modelId="{559405D8-80DA-43F1-8AD3-5DFDDFFC8B17}" type="pres">
      <dgm:prSet presAssocID="{52991C15-1214-492D-8F5F-2C568004C987}" presName="composite" presStyleCnt="0"/>
      <dgm:spPr/>
    </dgm:pt>
    <dgm:pt modelId="{6125B74A-C42B-4396-8271-E2B20ACFA4CF}" type="pres">
      <dgm:prSet presAssocID="{52991C15-1214-492D-8F5F-2C568004C987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505DE0-60A4-4BFA-BE9E-449345ADE6C0}" type="pres">
      <dgm:prSet presAssocID="{52991C15-1214-492D-8F5F-2C568004C987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3B2A6E-294D-460F-8419-452E6C3287CD}" type="pres">
      <dgm:prSet presAssocID="{52991C15-1214-492D-8F5F-2C568004C987}" presName="BalanceSpacing" presStyleCnt="0"/>
      <dgm:spPr/>
    </dgm:pt>
    <dgm:pt modelId="{52AE4776-8AAB-48B1-8878-0B521BEB329B}" type="pres">
      <dgm:prSet presAssocID="{52991C15-1214-492D-8F5F-2C568004C987}" presName="BalanceSpacing1" presStyleCnt="0"/>
      <dgm:spPr/>
    </dgm:pt>
    <dgm:pt modelId="{D724071B-9F15-4EE4-A039-9FDAB93CC182}" type="pres">
      <dgm:prSet presAssocID="{88E5B9CF-EE66-4DB0-98CF-4F0593D3DE35}" presName="Accent1Text" presStyleLbl="node1" presStyleIdx="3" presStyleCnt="6"/>
      <dgm:spPr/>
    </dgm:pt>
    <dgm:pt modelId="{7AABB33A-AC4B-4E28-80D6-4429E6639DDA}" type="pres">
      <dgm:prSet presAssocID="{88E5B9CF-EE66-4DB0-98CF-4F0593D3DE35}" presName="spaceBetweenRectangles" presStyleCnt="0"/>
      <dgm:spPr/>
    </dgm:pt>
    <dgm:pt modelId="{1CECC0AB-6FAF-4407-AC9B-194EAF1FA9D6}" type="pres">
      <dgm:prSet presAssocID="{787E444F-963C-4112-9931-B8DDDEF426D7}" presName="composite" presStyleCnt="0"/>
      <dgm:spPr/>
    </dgm:pt>
    <dgm:pt modelId="{FC6EFF7A-DB1D-49A8-A687-D0F2CBCA32BB}" type="pres">
      <dgm:prSet presAssocID="{787E444F-963C-4112-9931-B8DDDEF426D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263734-42FD-4A4D-A6E0-1D70018BA6F5}" type="pres">
      <dgm:prSet presAssocID="{787E444F-963C-4112-9931-B8DDDEF426D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D8FB32-935C-49F4-8AB7-7FD71B17E8BF}" type="pres">
      <dgm:prSet presAssocID="{787E444F-963C-4112-9931-B8DDDEF426D7}" presName="BalanceSpacing" presStyleCnt="0"/>
      <dgm:spPr/>
    </dgm:pt>
    <dgm:pt modelId="{BCE635FA-5035-4BF2-BBC7-8E3CEAD3A9D4}" type="pres">
      <dgm:prSet presAssocID="{787E444F-963C-4112-9931-B8DDDEF426D7}" presName="BalanceSpacing1" presStyleCnt="0"/>
      <dgm:spPr/>
    </dgm:pt>
    <dgm:pt modelId="{564DAA1A-CDD1-4419-85BD-F038BA653BC2}" type="pres">
      <dgm:prSet presAssocID="{FBBB0A10-C54A-4628-929A-791B0D844148}" presName="Accent1Text" presStyleLbl="node1" presStyleIdx="5" presStyleCnt="6"/>
      <dgm:spPr/>
    </dgm:pt>
  </dgm:ptLst>
  <dgm:cxnLst>
    <dgm:cxn modelId="{3990393B-CCE1-4F2C-803F-6E904A057165}" type="presOf" srcId="{88E5B9CF-EE66-4DB0-98CF-4F0593D3DE35}" destId="{D724071B-9F15-4EE4-A039-9FDAB93CC182}" srcOrd="0" destOrd="0" presId="urn:microsoft.com/office/officeart/2008/layout/AlternatingHexagons"/>
    <dgm:cxn modelId="{1925B5F8-DDDC-41B8-82B6-94FC365A8C26}" type="presOf" srcId="{39A4F2DF-7D70-4D5A-910C-4A22EAA8C55B}" destId="{93600E5B-F213-4C41-BAC7-F92B0B3D91D2}" srcOrd="0" destOrd="0" presId="urn:microsoft.com/office/officeart/2008/layout/AlternatingHexagons"/>
    <dgm:cxn modelId="{A00F1475-1AA5-4BC7-8E9F-8B980ADB5ED7}" srcId="{C563570D-C0B1-44A1-90CF-A6D25201723E}" destId="{787E444F-963C-4112-9931-B8DDDEF426D7}" srcOrd="2" destOrd="0" parTransId="{8D0EEB38-5C5A-4182-9CC6-94DAD8501D1C}" sibTransId="{FBBB0A10-C54A-4628-929A-791B0D844148}"/>
    <dgm:cxn modelId="{8BBFEEA7-BDAB-4FDA-9D10-C01BF58F59DC}" type="presOf" srcId="{C563570D-C0B1-44A1-90CF-A6D25201723E}" destId="{7A9737DF-1A6E-41F6-A70B-343F28C3B55C}" srcOrd="0" destOrd="0" presId="urn:microsoft.com/office/officeart/2008/layout/AlternatingHexagons"/>
    <dgm:cxn modelId="{053A2C46-B342-4063-954A-994DE759DB31}" type="presOf" srcId="{2ED3CA70-EFFE-4C23-9018-FFFDC1805496}" destId="{17F2D67E-89C8-4AE0-81C4-AAFE3CF0352E}" srcOrd="0" destOrd="0" presId="urn:microsoft.com/office/officeart/2008/layout/AlternatingHexagons"/>
    <dgm:cxn modelId="{836729D4-CC5D-4953-85F3-D2EEBB9CB0F2}" type="presOf" srcId="{1A7F7FC2-49EE-419E-A839-7E2CFCD5A964}" destId="{F42F819B-7D1C-44FF-90CF-E4C41EFB54DF}" srcOrd="0" destOrd="0" presId="urn:microsoft.com/office/officeart/2008/layout/AlternatingHexagons"/>
    <dgm:cxn modelId="{56D29397-D314-4E02-A382-8B8ED4273341}" srcId="{787E444F-963C-4112-9931-B8DDDEF426D7}" destId="{3D7EB33A-6894-400A-8AF6-EBDB2A0F587B}" srcOrd="0" destOrd="0" parTransId="{72969BCA-FDFB-4E86-B7D5-F27745F0871D}" sibTransId="{12E77CAB-BAE2-44A0-9463-6D4BB8D0AD15}"/>
    <dgm:cxn modelId="{6EB7217B-2E7F-4042-B573-308215D475BF}" type="presOf" srcId="{787E444F-963C-4112-9931-B8DDDEF426D7}" destId="{FC6EFF7A-DB1D-49A8-A687-D0F2CBCA32BB}" srcOrd="0" destOrd="0" presId="urn:microsoft.com/office/officeart/2008/layout/AlternatingHexagons"/>
    <dgm:cxn modelId="{B5FA7BF4-0BE7-49AC-A97B-98910564A3E8}" type="presOf" srcId="{FBBB0A10-C54A-4628-929A-791B0D844148}" destId="{564DAA1A-CDD1-4419-85BD-F038BA653BC2}" srcOrd="0" destOrd="0" presId="urn:microsoft.com/office/officeart/2008/layout/AlternatingHexagons"/>
    <dgm:cxn modelId="{97114AFD-10FA-4824-A042-66C3ACF6EB8A}" type="presOf" srcId="{0DB32926-6400-417D-B750-21448448E315}" destId="{87505DE0-60A4-4BFA-BE9E-449345ADE6C0}" srcOrd="0" destOrd="0" presId="urn:microsoft.com/office/officeart/2008/layout/AlternatingHexagons"/>
    <dgm:cxn modelId="{79821563-CAA8-4341-9728-8C31E821A398}" srcId="{C563570D-C0B1-44A1-90CF-A6D25201723E}" destId="{52991C15-1214-492D-8F5F-2C568004C987}" srcOrd="1" destOrd="0" parTransId="{5C264DEA-C790-4D2F-B5C9-82712D03DB88}" sibTransId="{88E5B9CF-EE66-4DB0-98CF-4F0593D3DE35}"/>
    <dgm:cxn modelId="{AB58CB0C-66E9-4BA5-9DF1-33FE1C2CE1E3}" srcId="{787E444F-963C-4112-9931-B8DDDEF426D7}" destId="{1FA2FD7F-4255-4C4F-B7E5-EEAF9C7A1A42}" srcOrd="1" destOrd="0" parTransId="{D3289AB7-7971-433C-9C05-C90B7153F3B7}" sibTransId="{08742CF9-B8D7-44BA-BD6C-43BC8BC7843E}"/>
    <dgm:cxn modelId="{3DB27B79-1A7B-47CC-BC2B-3C5AAE454371}" type="presOf" srcId="{1FA2FD7F-4255-4C4F-B7E5-EEAF9C7A1A42}" destId="{96263734-42FD-4A4D-A6E0-1D70018BA6F5}" srcOrd="0" destOrd="1" presId="urn:microsoft.com/office/officeart/2008/layout/AlternatingHexagons"/>
    <dgm:cxn modelId="{AEE25065-6719-4ED2-9581-82F059F1FAE0}" srcId="{52991C15-1214-492D-8F5F-2C568004C987}" destId="{0DB32926-6400-417D-B750-21448448E315}" srcOrd="0" destOrd="0" parTransId="{C86BC4F1-3CC5-499D-82D4-CF2FE005989F}" sibTransId="{337F8F44-5EF0-40C0-9CD0-8A328595AD2A}"/>
    <dgm:cxn modelId="{E9A9AA5A-F505-42B5-9B71-5E6CD0D008A7}" srcId="{39A4F2DF-7D70-4D5A-910C-4A22EAA8C55B}" destId="{2ED3CA70-EFFE-4C23-9018-FFFDC1805496}" srcOrd="0" destOrd="0" parTransId="{3664906A-9E01-4751-9F54-2F7F6D2E36E5}" sibTransId="{D342C2C3-5890-48AB-A132-A0BB16891FC8}"/>
    <dgm:cxn modelId="{16DD5929-35CC-4969-8AD4-FBEC038FDD86}" srcId="{C563570D-C0B1-44A1-90CF-A6D25201723E}" destId="{39A4F2DF-7D70-4D5A-910C-4A22EAA8C55B}" srcOrd="0" destOrd="0" parTransId="{557ECF89-7EFD-4EE4-A9AD-1F3111477FC8}" sibTransId="{1A7F7FC2-49EE-419E-A839-7E2CFCD5A964}"/>
    <dgm:cxn modelId="{F46C0169-B85A-4FF1-B909-2A80E9853BAD}" type="presOf" srcId="{3D7EB33A-6894-400A-8AF6-EBDB2A0F587B}" destId="{96263734-42FD-4A4D-A6E0-1D70018BA6F5}" srcOrd="0" destOrd="0" presId="urn:microsoft.com/office/officeart/2008/layout/AlternatingHexagons"/>
    <dgm:cxn modelId="{A855611D-FE4B-4036-A0DC-0BD897FD5D25}" type="presOf" srcId="{52991C15-1214-492D-8F5F-2C568004C987}" destId="{6125B74A-C42B-4396-8271-E2B20ACFA4CF}" srcOrd="0" destOrd="0" presId="urn:microsoft.com/office/officeart/2008/layout/AlternatingHexagons"/>
    <dgm:cxn modelId="{582BF7C3-1246-4CC0-AC3E-81B4757C0344}" type="presParOf" srcId="{7A9737DF-1A6E-41F6-A70B-343F28C3B55C}" destId="{0D44D4D8-8F82-49BD-BF73-DCE6151D1968}" srcOrd="0" destOrd="0" presId="urn:microsoft.com/office/officeart/2008/layout/AlternatingHexagons"/>
    <dgm:cxn modelId="{B3187193-9A8D-4357-B40B-241F69727166}" type="presParOf" srcId="{0D44D4D8-8F82-49BD-BF73-DCE6151D1968}" destId="{93600E5B-F213-4C41-BAC7-F92B0B3D91D2}" srcOrd="0" destOrd="0" presId="urn:microsoft.com/office/officeart/2008/layout/AlternatingHexagons"/>
    <dgm:cxn modelId="{4889E191-D813-4E14-8C25-29A47E49B74F}" type="presParOf" srcId="{0D44D4D8-8F82-49BD-BF73-DCE6151D1968}" destId="{17F2D67E-89C8-4AE0-81C4-AAFE3CF0352E}" srcOrd="1" destOrd="0" presId="urn:microsoft.com/office/officeart/2008/layout/AlternatingHexagons"/>
    <dgm:cxn modelId="{95BFFB7C-D5CE-4FF5-A092-2CA3CACE5C1D}" type="presParOf" srcId="{0D44D4D8-8F82-49BD-BF73-DCE6151D1968}" destId="{B7CCD104-DE7A-46A7-B310-9D496BA44EBD}" srcOrd="2" destOrd="0" presId="urn:microsoft.com/office/officeart/2008/layout/AlternatingHexagons"/>
    <dgm:cxn modelId="{C144B38B-99B5-469D-8D6A-1A052379E238}" type="presParOf" srcId="{0D44D4D8-8F82-49BD-BF73-DCE6151D1968}" destId="{FE83F412-9EBB-421A-A08B-E95CE2CD2C8B}" srcOrd="3" destOrd="0" presId="urn:microsoft.com/office/officeart/2008/layout/AlternatingHexagons"/>
    <dgm:cxn modelId="{7C5F79C7-2AEE-4023-9627-A29AC14CD89F}" type="presParOf" srcId="{0D44D4D8-8F82-49BD-BF73-DCE6151D1968}" destId="{F42F819B-7D1C-44FF-90CF-E4C41EFB54DF}" srcOrd="4" destOrd="0" presId="urn:microsoft.com/office/officeart/2008/layout/AlternatingHexagons"/>
    <dgm:cxn modelId="{E2460FCB-4B94-4D07-9BF4-629373C75386}" type="presParOf" srcId="{7A9737DF-1A6E-41F6-A70B-343F28C3B55C}" destId="{853E67F2-64DD-41A1-A850-2692F8C2629B}" srcOrd="1" destOrd="0" presId="urn:microsoft.com/office/officeart/2008/layout/AlternatingHexagons"/>
    <dgm:cxn modelId="{E3B5626D-896D-4DF6-92F0-67796C22222A}" type="presParOf" srcId="{7A9737DF-1A6E-41F6-A70B-343F28C3B55C}" destId="{559405D8-80DA-43F1-8AD3-5DFDDFFC8B17}" srcOrd="2" destOrd="0" presId="urn:microsoft.com/office/officeart/2008/layout/AlternatingHexagons"/>
    <dgm:cxn modelId="{F8FEC177-1F01-4F0A-BAF8-C61271E5634C}" type="presParOf" srcId="{559405D8-80DA-43F1-8AD3-5DFDDFFC8B17}" destId="{6125B74A-C42B-4396-8271-E2B20ACFA4CF}" srcOrd="0" destOrd="0" presId="urn:microsoft.com/office/officeart/2008/layout/AlternatingHexagons"/>
    <dgm:cxn modelId="{70D63DCE-66E6-4C79-8ECC-6F3D03C51050}" type="presParOf" srcId="{559405D8-80DA-43F1-8AD3-5DFDDFFC8B17}" destId="{87505DE0-60A4-4BFA-BE9E-449345ADE6C0}" srcOrd="1" destOrd="0" presId="urn:microsoft.com/office/officeart/2008/layout/AlternatingHexagons"/>
    <dgm:cxn modelId="{A1B0EC57-52D2-4EEF-AD7C-8C6B5ACB18E1}" type="presParOf" srcId="{559405D8-80DA-43F1-8AD3-5DFDDFFC8B17}" destId="{D63B2A6E-294D-460F-8419-452E6C3287CD}" srcOrd="2" destOrd="0" presId="urn:microsoft.com/office/officeart/2008/layout/AlternatingHexagons"/>
    <dgm:cxn modelId="{8A76BAE4-DEE2-452A-9EED-6A47FB12F955}" type="presParOf" srcId="{559405D8-80DA-43F1-8AD3-5DFDDFFC8B17}" destId="{52AE4776-8AAB-48B1-8878-0B521BEB329B}" srcOrd="3" destOrd="0" presId="urn:microsoft.com/office/officeart/2008/layout/AlternatingHexagons"/>
    <dgm:cxn modelId="{1E2403ED-0361-49CF-80FB-AC9DC3625CCD}" type="presParOf" srcId="{559405D8-80DA-43F1-8AD3-5DFDDFFC8B17}" destId="{D724071B-9F15-4EE4-A039-9FDAB93CC182}" srcOrd="4" destOrd="0" presId="urn:microsoft.com/office/officeart/2008/layout/AlternatingHexagons"/>
    <dgm:cxn modelId="{A3252BAD-2427-4AFC-BD4B-0BF6FBC98282}" type="presParOf" srcId="{7A9737DF-1A6E-41F6-A70B-343F28C3B55C}" destId="{7AABB33A-AC4B-4E28-80D6-4429E6639DDA}" srcOrd="3" destOrd="0" presId="urn:microsoft.com/office/officeart/2008/layout/AlternatingHexagons"/>
    <dgm:cxn modelId="{CFA8BDDA-0B22-4CEB-AC95-F63AE0B34CC1}" type="presParOf" srcId="{7A9737DF-1A6E-41F6-A70B-343F28C3B55C}" destId="{1CECC0AB-6FAF-4407-AC9B-194EAF1FA9D6}" srcOrd="4" destOrd="0" presId="urn:microsoft.com/office/officeart/2008/layout/AlternatingHexagons"/>
    <dgm:cxn modelId="{5B0B007D-972E-48F0-9821-D88C495A709D}" type="presParOf" srcId="{1CECC0AB-6FAF-4407-AC9B-194EAF1FA9D6}" destId="{FC6EFF7A-DB1D-49A8-A687-D0F2CBCA32BB}" srcOrd="0" destOrd="0" presId="urn:microsoft.com/office/officeart/2008/layout/AlternatingHexagons"/>
    <dgm:cxn modelId="{6EE2D641-7F46-4DB8-B88A-D24D1735A532}" type="presParOf" srcId="{1CECC0AB-6FAF-4407-AC9B-194EAF1FA9D6}" destId="{96263734-42FD-4A4D-A6E0-1D70018BA6F5}" srcOrd="1" destOrd="0" presId="urn:microsoft.com/office/officeart/2008/layout/AlternatingHexagons"/>
    <dgm:cxn modelId="{99D43DC7-7BBB-45FE-B950-E34296171FE3}" type="presParOf" srcId="{1CECC0AB-6FAF-4407-AC9B-194EAF1FA9D6}" destId="{9CD8FB32-935C-49F4-8AB7-7FD71B17E8BF}" srcOrd="2" destOrd="0" presId="urn:microsoft.com/office/officeart/2008/layout/AlternatingHexagons"/>
    <dgm:cxn modelId="{64C58A05-645E-49B2-AD1A-5428826E6165}" type="presParOf" srcId="{1CECC0AB-6FAF-4407-AC9B-194EAF1FA9D6}" destId="{BCE635FA-5035-4BF2-BBC7-8E3CEAD3A9D4}" srcOrd="3" destOrd="0" presId="urn:microsoft.com/office/officeart/2008/layout/AlternatingHexagons"/>
    <dgm:cxn modelId="{B7C43975-0764-4ED8-AD03-B896EE674290}" type="presParOf" srcId="{1CECC0AB-6FAF-4407-AC9B-194EAF1FA9D6}" destId="{564DAA1A-CDD1-4419-85BD-F038BA653BC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00E5B-F213-4C41-BAC7-F92B0B3D91D2}">
      <dsp:nvSpPr>
        <dsp:cNvPr id="0" name=""/>
        <dsp:cNvSpPr/>
      </dsp:nvSpPr>
      <dsp:spPr>
        <a:xfrm rot="5400000">
          <a:off x="4903197" y="89225"/>
          <a:ext cx="1346982" cy="117187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5173368" y="211576"/>
        <a:ext cx="806640" cy="927172"/>
      </dsp:txXfrm>
    </dsp:sp>
    <dsp:sp modelId="{17F2D67E-89C8-4AE0-81C4-AAFE3CF0352E}">
      <dsp:nvSpPr>
        <dsp:cNvPr id="0" name=""/>
        <dsp:cNvSpPr/>
      </dsp:nvSpPr>
      <dsp:spPr>
        <a:xfrm>
          <a:off x="6198185" y="271068"/>
          <a:ext cx="1503232" cy="808189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Scrum Master &amp; Program Manger</a:t>
          </a:r>
          <a:endParaRPr lang="en-US" sz="1100" kern="1200" dirty="0"/>
        </a:p>
      </dsp:txBody>
      <dsp:txXfrm>
        <a:off x="6198185" y="271068"/>
        <a:ext cx="1503232" cy="808189"/>
      </dsp:txXfrm>
    </dsp:sp>
    <dsp:sp modelId="{F42F819B-7D1C-44FF-90CF-E4C41EFB54DF}">
      <dsp:nvSpPr>
        <dsp:cNvPr id="0" name=""/>
        <dsp:cNvSpPr/>
      </dsp:nvSpPr>
      <dsp:spPr>
        <a:xfrm rot="5400000">
          <a:off x="3637572" y="89225"/>
          <a:ext cx="1346982" cy="117187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 rot="-5400000">
        <a:off x="3907743" y="211576"/>
        <a:ext cx="806640" cy="927172"/>
      </dsp:txXfrm>
    </dsp:sp>
    <dsp:sp modelId="{6125B74A-C42B-4396-8271-E2B20ACFA4CF}">
      <dsp:nvSpPr>
        <dsp:cNvPr id="0" name=""/>
        <dsp:cNvSpPr/>
      </dsp:nvSpPr>
      <dsp:spPr>
        <a:xfrm rot="5400000">
          <a:off x="4267960" y="1232544"/>
          <a:ext cx="1346982" cy="117187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 rot="-5400000">
        <a:off x="4538131" y="1354895"/>
        <a:ext cx="806640" cy="927172"/>
      </dsp:txXfrm>
    </dsp:sp>
    <dsp:sp modelId="{87505DE0-60A4-4BFA-BE9E-449345ADE6C0}">
      <dsp:nvSpPr>
        <dsp:cNvPr id="0" name=""/>
        <dsp:cNvSpPr/>
      </dsp:nvSpPr>
      <dsp:spPr>
        <a:xfrm>
          <a:off x="2852281" y="1414386"/>
          <a:ext cx="1454740" cy="808189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Book Publisher</a:t>
          </a:r>
          <a:endParaRPr lang="en-US" sz="1100" kern="1200" dirty="0"/>
        </a:p>
      </dsp:txBody>
      <dsp:txXfrm>
        <a:off x="2852281" y="1414386"/>
        <a:ext cx="1454740" cy="808189"/>
      </dsp:txXfrm>
    </dsp:sp>
    <dsp:sp modelId="{D724071B-9F15-4EE4-A039-9FDAB93CC182}">
      <dsp:nvSpPr>
        <dsp:cNvPr id="0" name=""/>
        <dsp:cNvSpPr/>
      </dsp:nvSpPr>
      <dsp:spPr>
        <a:xfrm rot="5400000">
          <a:off x="5533584" y="1232544"/>
          <a:ext cx="1346982" cy="117187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5803755" y="1354895"/>
        <a:ext cx="806640" cy="927172"/>
      </dsp:txXfrm>
    </dsp:sp>
    <dsp:sp modelId="{FC6EFF7A-DB1D-49A8-A687-D0F2CBCA32BB}">
      <dsp:nvSpPr>
        <dsp:cNvPr id="0" name=""/>
        <dsp:cNvSpPr/>
      </dsp:nvSpPr>
      <dsp:spPr>
        <a:xfrm rot="5400000">
          <a:off x="4903197" y="2375862"/>
          <a:ext cx="1346982" cy="117187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jsGFwk</a:t>
          </a:r>
          <a:endParaRPr lang="en-US" sz="1600" kern="1200" dirty="0"/>
        </a:p>
      </dsp:txBody>
      <dsp:txXfrm rot="-5400000">
        <a:off x="5173368" y="2498213"/>
        <a:ext cx="806640" cy="927172"/>
      </dsp:txXfrm>
    </dsp:sp>
    <dsp:sp modelId="{96263734-42FD-4A4D-A6E0-1D70018BA6F5}">
      <dsp:nvSpPr>
        <dsp:cNvPr id="0" name=""/>
        <dsp:cNvSpPr/>
      </dsp:nvSpPr>
      <dsp:spPr>
        <a:xfrm>
          <a:off x="6198185" y="2557705"/>
          <a:ext cx="1503232" cy="808189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Open source framework for game development</a:t>
          </a:r>
          <a:endParaRPr lang="en-US" sz="1100" kern="1200" dirty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/>
        </a:p>
      </dsp:txBody>
      <dsp:txXfrm>
        <a:off x="6198185" y="2557705"/>
        <a:ext cx="1503232" cy="808189"/>
      </dsp:txXfrm>
    </dsp:sp>
    <dsp:sp modelId="{564DAA1A-CDD1-4419-85BD-F038BA653BC2}">
      <dsp:nvSpPr>
        <dsp:cNvPr id="0" name=""/>
        <dsp:cNvSpPr/>
      </dsp:nvSpPr>
      <dsp:spPr>
        <a:xfrm rot="5400000">
          <a:off x="3637572" y="2375862"/>
          <a:ext cx="1346982" cy="117187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3907743" y="2498213"/>
        <a:ext cx="806640" cy="9271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5/25/2014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Advanced </a:t>
            </a:r>
            <a:r>
              <a:rPr lang="en-US" dirty="0" err="1" smtClean="0"/>
              <a:t>FrontEnd</a:t>
            </a:r>
            <a:r>
              <a:rPr lang="en-US" dirty="0" smtClean="0"/>
              <a:t> &amp; Backend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964089"/>
          </a:xfrm>
        </p:spPr>
        <p:txBody>
          <a:bodyPr>
            <a:normAutofit/>
          </a:bodyPr>
          <a:lstStyle/>
          <a:p>
            <a:r>
              <a:rPr lang="en-US" dirty="0" err="1" smtClean="0"/>
              <a:t>Ing</a:t>
            </a:r>
            <a:r>
              <a:rPr lang="en-US" dirty="0" smtClean="0"/>
              <a:t>. </a:t>
            </a:r>
            <a:r>
              <a:rPr lang="en-US" dirty="0" err="1" smtClean="0"/>
              <a:t>Matías</a:t>
            </a:r>
            <a:r>
              <a:rPr lang="en-US" dirty="0" smtClean="0"/>
              <a:t> S. Iacono</a:t>
            </a:r>
          </a:p>
          <a:p>
            <a:r>
              <a:rPr lang="en-US" dirty="0" smtClean="0"/>
              <a:t>MCPD – MCTS - CSM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Sum Up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959593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 smtClean="0"/>
              <a:t>Extra points:</a:t>
            </a:r>
          </a:p>
          <a:p>
            <a:r>
              <a:rPr lang="en-US" dirty="0"/>
              <a:t>	</a:t>
            </a:r>
            <a:r>
              <a:rPr lang="en-US" dirty="0" smtClean="0"/>
              <a:t>Problem 11/12/13:</a:t>
            </a:r>
          </a:p>
          <a:p>
            <a:r>
              <a:rPr lang="en-US" dirty="0"/>
              <a:t>	</a:t>
            </a:r>
            <a:r>
              <a:rPr lang="en-US" dirty="0" smtClean="0"/>
              <a:t>	Patterns.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JavaScript is a fully OOP language.</a:t>
            </a:r>
          </a:p>
          <a:p>
            <a:r>
              <a:rPr lang="en-US" dirty="0" smtClean="0"/>
              <a:t>It use prototypal approach to handle inheritance.</a:t>
            </a:r>
          </a:p>
          <a:p>
            <a:r>
              <a:rPr lang="en-US" dirty="0" smtClean="0"/>
              <a:t>A type and an object can be easily extended.</a:t>
            </a:r>
          </a:p>
          <a:p>
            <a:r>
              <a:rPr lang="en-US" dirty="0" smtClean="0"/>
              <a:t>Function pointers can be used to derive the code workflow.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8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829394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07" y="2939462"/>
            <a:ext cx="1125530" cy="1847024"/>
          </a:xfrm>
          <a:prstGeom prst="roundRect">
            <a:avLst>
              <a:gd name="adj" fmla="val 213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00"/>
          <a:stretch/>
        </p:blipFill>
        <p:spPr>
          <a:xfrm>
            <a:off x="6002480" y="2551401"/>
            <a:ext cx="782783" cy="69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279" y="3592419"/>
            <a:ext cx="1119758" cy="1847024"/>
          </a:xfrm>
          <a:prstGeom prst="roundRect">
            <a:avLst>
              <a:gd name="adj" fmla="val 209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61" y="3885701"/>
            <a:ext cx="1425925" cy="1847024"/>
          </a:xfrm>
          <a:prstGeom prst="roundRect">
            <a:avLst>
              <a:gd name="adj" fmla="val 286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0" y="4462876"/>
            <a:ext cx="1291422" cy="1810959"/>
          </a:xfrm>
          <a:prstGeom prst="roundRect">
            <a:avLst>
              <a:gd name="adj" fmla="val 135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261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4896288" cy="447984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Desarrollo</a:t>
            </a:r>
            <a:r>
              <a:rPr lang="en-US" dirty="0" smtClean="0"/>
              <a:t> Web</a:t>
            </a:r>
          </a:p>
          <a:p>
            <a:pPr lvl="1"/>
            <a:r>
              <a:rPr lang="en-US" dirty="0" smtClean="0"/>
              <a:t>Advanced JavaScript</a:t>
            </a:r>
          </a:p>
          <a:p>
            <a:pPr lvl="2"/>
            <a:r>
              <a:rPr lang="en-US" dirty="0" smtClean="0"/>
              <a:t>OOP</a:t>
            </a:r>
            <a:endParaRPr lang="en-US" dirty="0"/>
          </a:p>
          <a:p>
            <a:pPr lvl="2"/>
            <a:r>
              <a:rPr lang="en-US" dirty="0" smtClean="0"/>
              <a:t>Callers</a:t>
            </a:r>
            <a:endParaRPr lang="en-US" dirty="0"/>
          </a:p>
          <a:p>
            <a:pPr lvl="2"/>
            <a:r>
              <a:rPr lang="en-US" dirty="0" smtClean="0"/>
              <a:t>Function pointers</a:t>
            </a:r>
            <a:endParaRPr lang="en-US" dirty="0"/>
          </a:p>
          <a:p>
            <a:pPr lvl="2"/>
            <a:r>
              <a:rPr lang="en-US" dirty="0" smtClean="0"/>
              <a:t>Prototyping</a:t>
            </a:r>
            <a:endParaRPr lang="en-US" dirty="0"/>
          </a:p>
          <a:p>
            <a:pPr lvl="1"/>
            <a:r>
              <a:rPr lang="en-US" dirty="0" smtClean="0"/>
              <a:t>Concepts of jQuery</a:t>
            </a:r>
            <a:endParaRPr lang="en-US" dirty="0"/>
          </a:p>
          <a:p>
            <a:pPr lvl="2"/>
            <a:r>
              <a:rPr lang="en-US" dirty="0" smtClean="0"/>
              <a:t>Selectors</a:t>
            </a:r>
            <a:endParaRPr lang="en-US" dirty="0"/>
          </a:p>
          <a:p>
            <a:pPr lvl="2"/>
            <a:r>
              <a:rPr lang="en-US" dirty="0" smtClean="0"/>
              <a:t>AJAX</a:t>
            </a:r>
            <a:endParaRPr lang="en-US" dirty="0"/>
          </a:p>
          <a:p>
            <a:r>
              <a:rPr lang="en-US" dirty="0" smtClean="0"/>
              <a:t>Design Patterns</a:t>
            </a:r>
            <a:endParaRPr lang="en-US" dirty="0"/>
          </a:p>
          <a:p>
            <a:pPr lvl="1"/>
            <a:r>
              <a:rPr lang="en-US" dirty="0" smtClean="0"/>
              <a:t>Optimizing the code</a:t>
            </a:r>
            <a:endParaRPr lang="en-US" dirty="0"/>
          </a:p>
          <a:p>
            <a:pPr lvl="1"/>
            <a:r>
              <a:rPr lang="en-US" dirty="0" smtClean="0"/>
              <a:t>Generics</a:t>
            </a:r>
            <a:endParaRPr lang="en-US" dirty="0"/>
          </a:p>
          <a:p>
            <a:pPr lvl="1"/>
            <a:r>
              <a:rPr lang="en-US" dirty="0" smtClean="0"/>
              <a:t>Reflection</a:t>
            </a:r>
            <a:endParaRPr lang="en-US" dirty="0"/>
          </a:p>
          <a:p>
            <a:pPr lvl="1"/>
            <a:r>
              <a:rPr lang="en-US" dirty="0" smtClean="0"/>
              <a:t>COR</a:t>
            </a:r>
            <a:r>
              <a:rPr lang="en-US" dirty="0"/>
              <a:t>, singleton, factories, </a:t>
            </a:r>
            <a:r>
              <a:rPr lang="en-US" dirty="0" smtClean="0"/>
              <a:t>and more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146776" y="2222287"/>
            <a:ext cx="4428697" cy="447984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dirty="0" smtClean="0"/>
              <a:t>Code Improvement</a:t>
            </a:r>
          </a:p>
          <a:p>
            <a:pPr lvl="1"/>
            <a:r>
              <a:rPr lang="en-US" sz="1200" dirty="0" smtClean="0"/>
              <a:t>Building testing code</a:t>
            </a:r>
          </a:p>
          <a:p>
            <a:pPr lvl="2"/>
            <a:r>
              <a:rPr lang="en-US" sz="1100" dirty="0" smtClean="0"/>
              <a:t>Unit Test</a:t>
            </a:r>
          </a:p>
          <a:p>
            <a:pPr lvl="2"/>
            <a:r>
              <a:rPr lang="en-US" sz="1100" dirty="0" smtClean="0"/>
              <a:t>PEX</a:t>
            </a:r>
          </a:p>
          <a:p>
            <a:pPr lvl="2"/>
            <a:r>
              <a:rPr lang="en-US" sz="1100" dirty="0" smtClean="0"/>
              <a:t>TDD</a:t>
            </a:r>
          </a:p>
          <a:p>
            <a:r>
              <a:rPr lang="en-US" sz="1700" dirty="0" smtClean="0"/>
              <a:t>Dependencies and code injection</a:t>
            </a:r>
          </a:p>
          <a:p>
            <a:pPr lvl="1"/>
            <a:r>
              <a:rPr lang="en-US" sz="1100" dirty="0" smtClean="0"/>
              <a:t>Automation of code</a:t>
            </a:r>
            <a:endParaRPr lang="en-US" sz="1100" dirty="0"/>
          </a:p>
          <a:p>
            <a:pPr lvl="1"/>
            <a:r>
              <a:rPr lang="en-US" sz="1100" dirty="0" smtClean="0"/>
              <a:t>Decorations</a:t>
            </a:r>
          </a:p>
          <a:p>
            <a:pPr lvl="1"/>
            <a:r>
              <a:rPr lang="en-US" sz="1100" dirty="0" smtClean="0"/>
              <a:t>Abstractions</a:t>
            </a:r>
          </a:p>
          <a:p>
            <a:pPr lvl="1"/>
            <a:r>
              <a:rPr lang="en-US" sz="1100" dirty="0" smtClean="0"/>
              <a:t>Auto generated code</a:t>
            </a:r>
          </a:p>
          <a:p>
            <a:r>
              <a:rPr lang="en-US" sz="1700" dirty="0" smtClean="0"/>
              <a:t>N-Tier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0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rules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9" r="25019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Practice, practice &amp; more practice.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800" dirty="0" smtClean="0"/>
              <a:t>Of course, more practice.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9824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The beginning.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[JavaScript] Objects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454" r="1445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4284716"/>
          </a:xfrm>
        </p:spPr>
        <p:txBody>
          <a:bodyPr>
            <a:normAutofit fontScale="92500"/>
          </a:bodyPr>
          <a:lstStyle/>
          <a:p>
            <a:endParaRPr lang="en-US" dirty="0" smtClean="0"/>
          </a:p>
          <a:p>
            <a:r>
              <a:rPr lang="en-US" dirty="0" smtClean="0"/>
              <a:t>Problem 1:</a:t>
            </a:r>
          </a:p>
          <a:p>
            <a:r>
              <a:rPr lang="en-US" dirty="0"/>
              <a:t>	</a:t>
            </a:r>
            <a:r>
              <a:rPr lang="en-US" dirty="0" smtClean="0"/>
              <a:t>Create an object that exposes public and private functions.</a:t>
            </a:r>
          </a:p>
          <a:p>
            <a:endParaRPr lang="en-US" dirty="0"/>
          </a:p>
          <a:p>
            <a:r>
              <a:rPr lang="en-US" dirty="0" smtClean="0"/>
              <a:t>Problem 2:</a:t>
            </a:r>
          </a:p>
          <a:p>
            <a:r>
              <a:rPr lang="en-US" dirty="0"/>
              <a:t>	</a:t>
            </a:r>
            <a:r>
              <a:rPr lang="en-US" dirty="0" smtClean="0"/>
              <a:t>Create an destructible object.</a:t>
            </a:r>
          </a:p>
          <a:p>
            <a:endParaRPr lang="en-US" dirty="0"/>
          </a:p>
          <a:p>
            <a:r>
              <a:rPr lang="en-US" dirty="0" smtClean="0"/>
              <a:t>Problem 3:</a:t>
            </a:r>
          </a:p>
          <a:p>
            <a:r>
              <a:rPr lang="en-US" dirty="0"/>
              <a:t>	</a:t>
            </a:r>
            <a:r>
              <a:rPr lang="en-US" dirty="0" smtClean="0"/>
              <a:t>Makes copies of a JSON notation object.</a:t>
            </a:r>
          </a:p>
          <a:p>
            <a:endParaRPr lang="en-US" dirty="0"/>
          </a:p>
          <a:p>
            <a:r>
              <a:rPr lang="en-US" dirty="0" smtClean="0"/>
              <a:t>Problem 4:</a:t>
            </a:r>
          </a:p>
          <a:p>
            <a:r>
              <a:rPr lang="en-US" dirty="0"/>
              <a:t>	</a:t>
            </a:r>
            <a:r>
              <a:rPr lang="en-US" dirty="0" smtClean="0"/>
              <a:t>Object navigation.</a:t>
            </a:r>
          </a:p>
          <a:p>
            <a:endParaRPr lang="en-US" dirty="0"/>
          </a:p>
          <a:p>
            <a:r>
              <a:rPr lang="en-US" dirty="0" smtClean="0"/>
              <a:t>Problem 5:</a:t>
            </a:r>
          </a:p>
          <a:p>
            <a:r>
              <a:rPr lang="en-US" dirty="0"/>
              <a:t>	</a:t>
            </a:r>
            <a:r>
              <a:rPr lang="en-US" dirty="0" smtClean="0"/>
              <a:t>Encapsulate objects in Namespaces.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[JavaScript] Function Pointers</a:t>
            </a:r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19" r="25019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Problem 6:</a:t>
            </a:r>
          </a:p>
          <a:p>
            <a:r>
              <a:rPr lang="en-US" dirty="0"/>
              <a:t>	</a:t>
            </a:r>
            <a:r>
              <a:rPr lang="en-US" dirty="0" smtClean="0"/>
              <a:t>Function injection.</a:t>
            </a:r>
          </a:p>
          <a:p>
            <a:endParaRPr lang="en-US" dirty="0"/>
          </a:p>
          <a:p>
            <a:r>
              <a:rPr lang="en-US" dirty="0" smtClean="0"/>
              <a:t>Problem 7:</a:t>
            </a:r>
          </a:p>
          <a:p>
            <a:r>
              <a:rPr lang="en-US" dirty="0"/>
              <a:t>	</a:t>
            </a:r>
            <a:r>
              <a:rPr lang="en-US" dirty="0" smtClean="0"/>
              <a:t>Switching.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[JavaScript] Callers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75" r="1667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Problem 8:</a:t>
            </a:r>
          </a:p>
          <a:p>
            <a:r>
              <a:rPr lang="en-US" dirty="0" smtClean="0"/>
              <a:t>	Complex calls.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6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[JavaScript] Prototyping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4" b="10814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Problem 9:</a:t>
            </a:r>
          </a:p>
          <a:p>
            <a:r>
              <a:rPr lang="en-US" dirty="0"/>
              <a:t>	</a:t>
            </a:r>
            <a:r>
              <a:rPr lang="en-US" dirty="0" smtClean="0"/>
              <a:t>Extending objects.</a:t>
            </a:r>
          </a:p>
          <a:p>
            <a:endParaRPr lang="en-US" dirty="0"/>
          </a:p>
          <a:p>
            <a:r>
              <a:rPr lang="en-US" dirty="0" smtClean="0"/>
              <a:t>Problem 10:</a:t>
            </a:r>
          </a:p>
          <a:p>
            <a:r>
              <a:rPr lang="en-US" dirty="0"/>
              <a:t>	</a:t>
            </a:r>
            <a:r>
              <a:rPr lang="en-US" dirty="0" smtClean="0"/>
              <a:t>Inherit from another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47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TC103457503[[fn=Quotable]]</Template>
  <TotalTime>512</TotalTime>
  <Words>173</Words>
  <Application>Microsoft Office PowerPoint</Application>
  <PresentationFormat>Widescreen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Century Gothic</vt:lpstr>
      <vt:lpstr>Wingdings 2</vt:lpstr>
      <vt:lpstr>Quotable</vt:lpstr>
      <vt:lpstr>Advanced FrontEnd &amp; Backend</vt:lpstr>
      <vt:lpstr>About me</vt:lpstr>
      <vt:lpstr>Agenda</vt:lpstr>
      <vt:lpstr>The rules</vt:lpstr>
      <vt:lpstr>JavaScript</vt:lpstr>
      <vt:lpstr>[JavaScript] Objects</vt:lpstr>
      <vt:lpstr>[JavaScript] Function Pointers</vt:lpstr>
      <vt:lpstr>[JavaScript] Callers</vt:lpstr>
      <vt:lpstr>[JavaScript] Prototyping</vt:lpstr>
      <vt:lpstr>JavaScript Sum Up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FrontEnd y Backend Avanzado</dc:title>
  <dc:creator>Matias Iacono</dc:creator>
  <cp:lastModifiedBy>Matias Iacono</cp:lastModifiedBy>
  <cp:revision>19</cp:revision>
  <dcterms:created xsi:type="dcterms:W3CDTF">2014-05-25T17:52:02Z</dcterms:created>
  <dcterms:modified xsi:type="dcterms:W3CDTF">2014-05-26T02:24:05Z</dcterms:modified>
</cp:coreProperties>
</file>